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5" r:id="rId9"/>
    <p:sldId id="263"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367" autoAdjust="0"/>
    <p:restoredTop sz="94660"/>
  </p:normalViewPr>
  <p:slideViewPr>
    <p:cSldViewPr>
      <p:cViewPr varScale="1">
        <p:scale>
          <a:sx n="103" d="100"/>
          <a:sy n="103" d="100"/>
        </p:scale>
        <p:origin x="-102" y="-24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C2A092-AABB-4B4A-8FDB-FA770D5C61E7}" type="datetimeFigureOut">
              <a:rPr lang="en-US" smtClean="0"/>
              <a:pPr/>
              <a:t>5/5/2011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9C4860-AB68-4692-935C-9F3BE6767DF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C2A092-AABB-4B4A-8FDB-FA770D5C61E7}" type="datetimeFigureOut">
              <a:rPr lang="en-US" smtClean="0"/>
              <a:pPr/>
              <a:t>5/5/2011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9C4860-AB68-4692-935C-9F3BE6767DF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C2A092-AABB-4B4A-8FDB-FA770D5C61E7}" type="datetimeFigureOut">
              <a:rPr lang="en-US" smtClean="0"/>
              <a:pPr/>
              <a:t>5/5/2011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9C4860-AB68-4692-935C-9F3BE6767DF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C2A092-AABB-4B4A-8FDB-FA770D5C61E7}" type="datetimeFigureOut">
              <a:rPr lang="en-US" smtClean="0"/>
              <a:pPr/>
              <a:t>5/5/2011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9C4860-AB68-4692-935C-9F3BE6767DF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C2A092-AABB-4B4A-8FDB-FA770D5C61E7}" type="datetimeFigureOut">
              <a:rPr lang="en-US" smtClean="0"/>
              <a:pPr/>
              <a:t>5/5/2011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9C4860-AB68-4692-935C-9F3BE6767DF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C2A092-AABB-4B4A-8FDB-FA770D5C61E7}" type="datetimeFigureOut">
              <a:rPr lang="en-US" smtClean="0"/>
              <a:pPr/>
              <a:t>5/5/2011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9C4860-AB68-4692-935C-9F3BE6767DF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C2A092-AABB-4B4A-8FDB-FA770D5C61E7}" type="datetimeFigureOut">
              <a:rPr lang="en-US" smtClean="0"/>
              <a:pPr/>
              <a:t>5/5/2011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9C4860-AB68-4692-935C-9F3BE6767DF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C2A092-AABB-4B4A-8FDB-FA770D5C61E7}" type="datetimeFigureOut">
              <a:rPr lang="en-US" smtClean="0"/>
              <a:pPr/>
              <a:t>5/5/2011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9C4860-AB68-4692-935C-9F3BE6767DF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C2A092-AABB-4B4A-8FDB-FA770D5C61E7}" type="datetimeFigureOut">
              <a:rPr lang="en-US" smtClean="0"/>
              <a:pPr/>
              <a:t>5/5/2011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9C4860-AB68-4692-935C-9F3BE6767DF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C2A092-AABB-4B4A-8FDB-FA770D5C61E7}" type="datetimeFigureOut">
              <a:rPr lang="en-US" smtClean="0"/>
              <a:pPr/>
              <a:t>5/5/2011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9C4860-AB68-4692-935C-9F3BE6767DF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C2A092-AABB-4B4A-8FDB-FA770D5C61E7}" type="datetimeFigureOut">
              <a:rPr lang="en-US" smtClean="0"/>
              <a:pPr/>
              <a:t>5/5/2011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9C4860-AB68-4692-935C-9F3BE6767DF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C2A092-AABB-4B4A-8FDB-FA770D5C61E7}" type="datetimeFigureOut">
              <a:rPr lang="en-US" smtClean="0"/>
              <a:pPr/>
              <a:t>5/5/2011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9C4860-AB68-4692-935C-9F3BE6767DF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1.salary.com/Architect-Salary.html" TargetMode="External"/><Relationship Id="rId2" Type="http://schemas.openxmlformats.org/officeDocument/2006/relationships/hyperlink" Target="http://www.arch.psu.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arch.psu.edu/programs/courses.s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Architect</a:t>
            </a:r>
            <a:endParaRPr lang="en-US" dirty="0"/>
          </a:p>
        </p:txBody>
      </p:sp>
      <p:sp>
        <p:nvSpPr>
          <p:cNvPr id="3" name="Subtitle 2"/>
          <p:cNvSpPr>
            <a:spLocks noGrp="1"/>
          </p:cNvSpPr>
          <p:nvPr>
            <p:ph type="subTitle" idx="1"/>
          </p:nvPr>
        </p:nvSpPr>
        <p:spPr/>
        <p:txBody>
          <a:bodyPr/>
          <a:lstStyle/>
          <a:p>
            <a:r>
              <a:rPr lang="en-US" dirty="0" smtClean="0"/>
              <a:t>Tyler Warfle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Citations </a:t>
            </a:r>
            <a:endParaRPr lang="en-US" dirty="0"/>
          </a:p>
        </p:txBody>
      </p:sp>
      <p:sp>
        <p:nvSpPr>
          <p:cNvPr id="3" name="Content Placeholder 2"/>
          <p:cNvSpPr>
            <a:spLocks noGrp="1"/>
          </p:cNvSpPr>
          <p:nvPr>
            <p:ph idx="1"/>
          </p:nvPr>
        </p:nvSpPr>
        <p:spPr/>
        <p:txBody>
          <a:bodyPr/>
          <a:lstStyle/>
          <a:p>
            <a:r>
              <a:rPr lang="en-US" dirty="0" smtClean="0">
                <a:hlinkClick r:id="rId2"/>
              </a:rPr>
              <a:t>http://www.arch.psu.edu/</a:t>
            </a:r>
            <a:r>
              <a:rPr lang="en-US" dirty="0" smtClean="0"/>
              <a:t> </a:t>
            </a:r>
          </a:p>
          <a:p>
            <a:r>
              <a:rPr lang="en-US" dirty="0" smtClean="0">
                <a:hlinkClick r:id="rId3"/>
              </a:rPr>
              <a:t>http://www1.salary.com/Architect-Salary.html</a:t>
            </a:r>
            <a:r>
              <a:rPr lang="en-US" dirty="0" smtClean="0"/>
              <a:t>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a:t>
            </a:r>
            <a:endParaRPr lang="en-US" dirty="0"/>
          </a:p>
        </p:txBody>
      </p:sp>
      <p:sp>
        <p:nvSpPr>
          <p:cNvPr id="3" name="Content Placeholder 2"/>
          <p:cNvSpPr>
            <a:spLocks noGrp="1"/>
          </p:cNvSpPr>
          <p:nvPr>
            <p:ph idx="1"/>
          </p:nvPr>
        </p:nvSpPr>
        <p:spPr/>
        <p:txBody>
          <a:bodyPr/>
          <a:lstStyle/>
          <a:p>
            <a:r>
              <a:rPr lang="en-US" dirty="0" smtClean="0"/>
              <a:t>I’ve never actually wanted to be an architect but I have to get this project done. Maybe I will be an architect now anyways, who knows?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25000" b="-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Plans</a:t>
            </a:r>
            <a:endParaRPr lang="en-US" dirty="0"/>
          </a:p>
        </p:txBody>
      </p:sp>
      <p:sp>
        <p:nvSpPr>
          <p:cNvPr id="3" name="Content Placeholder 2"/>
          <p:cNvSpPr>
            <a:spLocks noGrp="1"/>
          </p:cNvSpPr>
          <p:nvPr>
            <p:ph idx="1"/>
          </p:nvPr>
        </p:nvSpPr>
        <p:spPr/>
        <p:txBody>
          <a:bodyPr/>
          <a:lstStyle/>
          <a:p>
            <a:r>
              <a:rPr lang="en-US" dirty="0" smtClean="0">
                <a:solidFill>
                  <a:srgbClr val="FF0000"/>
                </a:solidFill>
              </a:rPr>
              <a:t>If I were to go into architecture I would apply for the Penn State Department of Architecture. I picked that because it was the fist </a:t>
            </a:r>
            <a:r>
              <a:rPr lang="en-US" dirty="0" smtClean="0">
                <a:solidFill>
                  <a:srgbClr val="FF0000"/>
                </a:solidFill>
              </a:rPr>
              <a:t>college </a:t>
            </a:r>
            <a:r>
              <a:rPr lang="en-US" dirty="0" smtClean="0">
                <a:solidFill>
                  <a:srgbClr val="FF0000"/>
                </a:solidFill>
              </a:rPr>
              <a:t>that came up when you search architecture.</a:t>
            </a:r>
            <a:endParaRPr lang="en-US"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5400" dirty="0" smtClean="0"/>
              <a:t>Architect- a person qualified to design buildings and to superintend their erection.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Salary</a:t>
            </a:r>
            <a:endParaRPr lang="en-US" dirty="0"/>
          </a:p>
        </p:txBody>
      </p:sp>
      <p:sp>
        <p:nvSpPr>
          <p:cNvPr id="3" name="Content Placeholder 2"/>
          <p:cNvSpPr>
            <a:spLocks noGrp="1"/>
          </p:cNvSpPr>
          <p:nvPr>
            <p:ph idx="1"/>
          </p:nvPr>
        </p:nvSpPr>
        <p:spPr/>
        <p:txBody>
          <a:bodyPr>
            <a:normAutofit/>
          </a:bodyPr>
          <a:lstStyle/>
          <a:p>
            <a:r>
              <a:rPr lang="en-US" dirty="0" smtClean="0"/>
              <a:t>The lowest kind of Architect is called architect 1 and they make an average of $41,000 a year. They are the kind of architect that are right out of </a:t>
            </a:r>
            <a:r>
              <a:rPr lang="en-US" dirty="0" smtClean="0"/>
              <a:t>college </a:t>
            </a:r>
            <a:r>
              <a:rPr lang="en-US" dirty="0" smtClean="0"/>
              <a:t>with a bachelors. They are usually not in charge and report to a superior. Does make any plans just carries out tasks</a:t>
            </a:r>
          </a:p>
          <a:p>
            <a:pPr>
              <a:buNone/>
            </a:pP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highest paid kind of architect is called a Customer Relationship Management architect. Requires at least a bachelors degree and 7 years of experience. Has a team of people that report to him/her and leads these people. They make an average of $125,000 a year.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program</a:t>
            </a:r>
            <a:endParaRPr lang="en-US" dirty="0"/>
          </a:p>
        </p:txBody>
      </p:sp>
      <p:sp>
        <p:nvSpPr>
          <p:cNvPr id="3" name="Content Placeholder 2"/>
          <p:cNvSpPr>
            <a:spLocks noGrp="1"/>
          </p:cNvSpPr>
          <p:nvPr>
            <p:ph idx="1"/>
          </p:nvPr>
        </p:nvSpPr>
        <p:spPr/>
        <p:txBody>
          <a:bodyPr/>
          <a:lstStyle/>
          <a:p>
            <a:r>
              <a:rPr lang="en-US" dirty="0" smtClean="0"/>
              <a:t>It is a 5 year bachelor program that does drawing, model making, and hands on construction which prepare the students for newer forms of architecture like computer design and digital architecture and conventional forms of drawing and knowledge.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hlinkClick r:id="rId2"/>
              </a:rPr>
              <a:t>http://www.arch.psu.edu/programs/courses.shtml</a:t>
            </a:r>
            <a:r>
              <a:rPr lang="en-US" dirty="0" smtClean="0"/>
              <a:t> &lt;-- A link to the course descriptions over the 5 years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3000" b="-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is what it looks like…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TotalTime>
  <Words>262</Words>
  <Application>Microsoft Office PowerPoint</Application>
  <PresentationFormat>On-screen Show (4:3)</PresentationFormat>
  <Paragraphs>17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Architect</vt:lpstr>
      <vt:lpstr>Why?</vt:lpstr>
      <vt:lpstr>Plans</vt:lpstr>
      <vt:lpstr>Slide 4</vt:lpstr>
      <vt:lpstr>Salary</vt:lpstr>
      <vt:lpstr>Slide 6</vt:lpstr>
      <vt:lpstr>The program</vt:lpstr>
      <vt:lpstr>Slide 8</vt:lpstr>
      <vt:lpstr>This is what it looks like…</vt:lpstr>
      <vt:lpstr>Citations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Architect</dc:title>
  <dc:creator>Dansville User</dc:creator>
  <cp:lastModifiedBy>Dansville User</cp:lastModifiedBy>
  <cp:revision>24</cp:revision>
  <dcterms:created xsi:type="dcterms:W3CDTF">2011-04-19T12:39:00Z</dcterms:created>
  <dcterms:modified xsi:type="dcterms:W3CDTF">2011-05-05T12:39:51Z</dcterms:modified>
</cp:coreProperties>
</file>